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"/>
  </p:notesMasterIdLst>
  <p:sldIdLst>
    <p:sldId id="277" r:id="rId2"/>
    <p:sldId id="276" r:id="rId3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934" autoAdjust="0"/>
    <p:restoredTop sz="94660"/>
  </p:normalViewPr>
  <p:slideViewPr>
    <p:cSldViewPr snapToGrid="0">
      <p:cViewPr varScale="1">
        <p:scale>
          <a:sx n="81" d="100"/>
          <a:sy n="81" d="100"/>
        </p:scale>
        <p:origin x="504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650" cy="494138"/>
          </a:xfrm>
          <a:prstGeom prst="rect">
            <a:avLst/>
          </a:prstGeom>
        </p:spPr>
        <p:txBody>
          <a:bodyPr vert="horz" lIns="62828" tIns="31414" rIns="62828" bIns="31414" rtlCol="0"/>
          <a:lstStyle>
            <a:lvl1pPr algn="l">
              <a:defRPr sz="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4945" y="0"/>
            <a:ext cx="2919734" cy="494138"/>
          </a:xfrm>
          <a:prstGeom prst="rect">
            <a:avLst/>
          </a:prstGeom>
        </p:spPr>
        <p:txBody>
          <a:bodyPr vert="horz" lIns="62828" tIns="31414" rIns="62828" bIns="31414" rtlCol="0"/>
          <a:lstStyle>
            <a:lvl1pPr algn="r">
              <a:defRPr sz="800"/>
            </a:lvl1pPr>
          </a:lstStyle>
          <a:p>
            <a:fld id="{CE4E5FA9-1011-465F-9BD1-3BB4A012712B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8200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62828" tIns="31414" rIns="62828" bIns="314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4118" y="4748540"/>
            <a:ext cx="5388610" cy="3884073"/>
          </a:xfrm>
          <a:prstGeom prst="rect">
            <a:avLst/>
          </a:prstGeom>
        </p:spPr>
        <p:txBody>
          <a:bodyPr vert="horz" lIns="62828" tIns="31414" rIns="62828" bIns="31414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2175"/>
            <a:ext cx="2918650" cy="494138"/>
          </a:xfrm>
          <a:prstGeom prst="rect">
            <a:avLst/>
          </a:prstGeom>
        </p:spPr>
        <p:txBody>
          <a:bodyPr vert="horz" lIns="62828" tIns="31414" rIns="62828" bIns="31414" rtlCol="0" anchor="b"/>
          <a:lstStyle>
            <a:lvl1pPr algn="l">
              <a:defRPr sz="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4945" y="9372175"/>
            <a:ext cx="2919734" cy="494138"/>
          </a:xfrm>
          <a:prstGeom prst="rect">
            <a:avLst/>
          </a:prstGeom>
        </p:spPr>
        <p:txBody>
          <a:bodyPr vert="horz" lIns="62828" tIns="31414" rIns="62828" bIns="31414" rtlCol="0" anchor="b"/>
          <a:lstStyle>
            <a:lvl1pPr algn="r">
              <a:defRPr sz="800"/>
            </a:lvl1pPr>
          </a:lstStyle>
          <a:p>
            <a:fld id="{8FF3ABB2-D011-40F8-ACD6-AB9F80FA740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00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BD7DB-64B9-424E-815D-6488636571CD}" type="datetime1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MISOF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C8746-14BC-4753-BA9B-F9FA135943D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66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71AFE-FB47-4056-8040-AB54ED1FED9F}" type="datetime1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MISOF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C8746-14BC-4753-BA9B-F9FA135943D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754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1B9B5-0386-4E17-8EAE-DE5A523CE197}" type="datetime1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MISOF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C8746-14BC-4753-BA9B-F9FA135943D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97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EB932-0D0A-4EB6-ADD6-1052E7195853}" type="datetime1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MISOF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C8746-14BC-4753-BA9B-F9FA135943D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851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E7FBF-3C4C-4E5D-825B-0E8DC130C599}" type="datetime1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MISOF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C8746-14BC-4753-BA9B-F9FA135943D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815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0AC11-7444-4FD3-B0AB-6F74C5755228}" type="datetime1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MISOF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C8746-14BC-4753-BA9B-F9FA135943D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042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9D59A-31E1-4917-B454-2E2F31DF9C41}" type="datetime1">
              <a:rPr lang="en-US" smtClean="0"/>
              <a:t>7/16/2026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MISOF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C8746-14BC-4753-BA9B-F9FA135943D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85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1F4F2-CAC1-4AF5-8F9F-29F07AD26144}" type="datetime1">
              <a:rPr lang="en-US" smtClean="0"/>
              <a:t>7/16/2026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MISOF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C8746-14BC-4753-BA9B-F9FA135943D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8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A6756-CD7E-4CB3-8A6F-45815F79CEBC}" type="datetime1">
              <a:rPr lang="en-US" smtClean="0"/>
              <a:t>7/16/2026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MISOF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C8746-14BC-4753-BA9B-F9FA135943D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77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F9725-353B-4340-A348-4E7C33A285D3}" type="datetime1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MISOF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C8746-14BC-4753-BA9B-F9FA135943D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402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86D75-362A-4DFC-A4FB-BD67C2B2D9F3}" type="datetime1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MISOF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C8746-14BC-4753-BA9B-F9FA135943D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62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B4970B-973F-4301-A616-D5B3BE058080}" type="datetime1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MISOF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1C8746-14BC-4753-BA9B-F9FA135943D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803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Titel 1">
            <a:extLst>
              <a:ext uri="{FF2B5EF4-FFF2-40B4-BE49-F238E27FC236}">
                <a16:creationId xmlns:a16="http://schemas.microsoft.com/office/drawing/2014/main" id="{3641BF6E-FB68-40DA-8F3A-84993F8BEB11}"/>
              </a:ext>
            </a:extLst>
          </p:cNvPr>
          <p:cNvSpPr txBox="1">
            <a:spLocks/>
          </p:cNvSpPr>
          <p:nvPr/>
        </p:nvSpPr>
        <p:spPr>
          <a:xfrm>
            <a:off x="2765368" y="1957587"/>
            <a:ext cx="6661265" cy="14567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b="1" dirty="0">
                <a:solidFill>
                  <a:schemeClr val="tx2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Presentation Title</a:t>
            </a:r>
          </a:p>
        </p:txBody>
      </p:sp>
      <p:sp>
        <p:nvSpPr>
          <p:cNvPr id="354" name="Subtitle 2">
            <a:extLst>
              <a:ext uri="{FF2B5EF4-FFF2-40B4-BE49-F238E27FC236}">
                <a16:creationId xmlns:a16="http://schemas.microsoft.com/office/drawing/2014/main" id="{F797D79D-E7B8-4390-A91E-905061970316}"/>
              </a:ext>
            </a:extLst>
          </p:cNvPr>
          <p:cNvSpPr txBox="1">
            <a:spLocks/>
          </p:cNvSpPr>
          <p:nvPr/>
        </p:nvSpPr>
        <p:spPr>
          <a:xfrm>
            <a:off x="2398041" y="3852912"/>
            <a:ext cx="7395919" cy="7399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Author’s full name and affiliation 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49A0767-34D6-4408-8F77-AE214049F733}"/>
              </a:ext>
            </a:extLst>
          </p:cNvPr>
          <p:cNvSpPr/>
          <p:nvPr/>
        </p:nvSpPr>
        <p:spPr>
          <a:xfrm>
            <a:off x="-12466192" y="-4781007"/>
            <a:ext cx="30463117" cy="427897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610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B6BF8-22A8-438A-B19E-67684E6C52F3}" type="datetime1">
              <a:rPr lang="en-US" smtClean="0"/>
              <a:t>7/16/2026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C8746-14BC-4753-BA9B-F9FA135943D7}" type="slidenum">
              <a:rPr lang="en-US" smtClean="0"/>
              <a:t>2</a:t>
            </a:fld>
            <a:endParaRPr lang="en-US"/>
          </a:p>
        </p:txBody>
      </p:sp>
      <p:sp>
        <p:nvSpPr>
          <p:cNvPr id="32" name="Titel 1">
            <a:extLst>
              <a:ext uri="{FF2B5EF4-FFF2-40B4-BE49-F238E27FC236}">
                <a16:creationId xmlns:a16="http://schemas.microsoft.com/office/drawing/2014/main" id="{A8E97DFD-37A7-43DC-B0B9-E16FB6F4B219}"/>
              </a:ext>
            </a:extLst>
          </p:cNvPr>
          <p:cNvSpPr txBox="1">
            <a:spLocks/>
          </p:cNvSpPr>
          <p:nvPr/>
        </p:nvSpPr>
        <p:spPr>
          <a:xfrm>
            <a:off x="387288" y="1043287"/>
            <a:ext cx="6661265" cy="4475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b="1" dirty="0">
                <a:solidFill>
                  <a:schemeClr val="tx2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[ Insert Title here ]</a:t>
            </a:r>
          </a:p>
        </p:txBody>
      </p:sp>
      <p:sp>
        <p:nvSpPr>
          <p:cNvPr id="33" name="Titel 1">
            <a:extLst>
              <a:ext uri="{FF2B5EF4-FFF2-40B4-BE49-F238E27FC236}">
                <a16:creationId xmlns:a16="http://schemas.microsoft.com/office/drawing/2014/main" id="{0D0263F3-0F9B-415C-A1F1-CBE01C4B338B}"/>
              </a:ext>
            </a:extLst>
          </p:cNvPr>
          <p:cNvSpPr txBox="1">
            <a:spLocks/>
          </p:cNvSpPr>
          <p:nvPr/>
        </p:nvSpPr>
        <p:spPr>
          <a:xfrm>
            <a:off x="449431" y="1690745"/>
            <a:ext cx="6661265" cy="4475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600" dirty="0">
                <a:latin typeface="Roboto" panose="02000000000000000000" pitchFamily="2" charset="0"/>
                <a:ea typeface="Roboto" panose="02000000000000000000" pitchFamily="2" charset="0"/>
              </a:rPr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27660231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1459</TotalTime>
  <Words>17</Words>
  <Application>Microsoft Office PowerPoint</Application>
  <PresentationFormat>Grand écran</PresentationFormat>
  <Paragraphs>6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Roboto</vt:lpstr>
      <vt:lpstr>Roboto Black</vt:lpstr>
      <vt:lpstr>Office Theme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 Community of Practice</dc:title>
  <dc:creator>ICT</dc:creator>
  <cp:lastModifiedBy>ABDELBAKI CHERIFA</cp:lastModifiedBy>
  <cp:revision>40</cp:revision>
  <cp:lastPrinted>2023-03-27T11:41:34Z</cp:lastPrinted>
  <dcterms:created xsi:type="dcterms:W3CDTF">2016-09-25T12:26:37Z</dcterms:created>
  <dcterms:modified xsi:type="dcterms:W3CDTF">2026-07-16T10:19:19Z</dcterms:modified>
</cp:coreProperties>
</file>